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69" r:id="rId2"/>
    <p:sldId id="259" r:id="rId3"/>
    <p:sldId id="258" r:id="rId4"/>
    <p:sldId id="260" r:id="rId5"/>
    <p:sldId id="263" r:id="rId6"/>
    <p:sldId id="27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E1DD6-1E87-4E58-992B-741703C781FA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6C943-F338-4386-858E-D61380679F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CA73F6-6A33-46D7-839F-5B77B0D2F57A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6C943-F338-4386-858E-D61380679F5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5D45-3152-4176-A975-E4C40CA768EC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1227-9D29-4164-8BA0-85295AD2C2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5D45-3152-4176-A975-E4C40CA768EC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1227-9D29-4164-8BA0-85295AD2C2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5D45-3152-4176-A975-E4C40CA768EC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1227-9D29-4164-8BA0-85295AD2C2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5D45-3152-4176-A975-E4C40CA768EC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1227-9D29-4164-8BA0-85295AD2C2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5D45-3152-4176-A975-E4C40CA768EC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1227-9D29-4164-8BA0-85295AD2C2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5D45-3152-4176-A975-E4C40CA768EC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1227-9D29-4164-8BA0-85295AD2C2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5D45-3152-4176-A975-E4C40CA768EC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1227-9D29-4164-8BA0-85295AD2C2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5D45-3152-4176-A975-E4C40CA768EC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1227-9D29-4164-8BA0-85295AD2C2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5D45-3152-4176-A975-E4C40CA768EC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1227-9D29-4164-8BA0-85295AD2C2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5D45-3152-4176-A975-E4C40CA768EC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1227-9D29-4164-8BA0-85295AD2C2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5D45-3152-4176-A975-E4C40CA768EC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9C61227-9D29-4164-8BA0-85295AD2C2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3C5D45-3152-4176-A975-E4C40CA768EC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C61227-9D29-4164-8BA0-85295AD2C2B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543892" y="0"/>
            <a:ext cx="8229600" cy="2571744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4000" b="1" dirty="0" smtClean="0">
                <a:solidFill>
                  <a:srgbClr val="002060"/>
                </a:solidFill>
                <a:cs typeface="Aharoni" pitchFamily="2" charset="-79"/>
              </a:rPr>
              <a:t/>
            </a:r>
            <a:br>
              <a:rPr lang="ru-RU" altLang="ru-RU" sz="4000" b="1" dirty="0" smtClean="0">
                <a:solidFill>
                  <a:srgbClr val="002060"/>
                </a:solidFill>
                <a:cs typeface="Aharoni" pitchFamily="2" charset="-79"/>
              </a:rPr>
            </a:br>
            <a:r>
              <a:rPr lang="ru-RU" altLang="ru-RU" sz="4000" b="1" dirty="0">
                <a:solidFill>
                  <a:srgbClr val="002060"/>
                </a:solidFill>
                <a:cs typeface="Aharoni" pitchFamily="2" charset="-79"/>
              </a:rPr>
              <a:t/>
            </a:r>
            <a:br>
              <a:rPr lang="ru-RU" altLang="ru-RU" sz="4000" b="1" dirty="0">
                <a:solidFill>
                  <a:srgbClr val="002060"/>
                </a:solidFill>
                <a:cs typeface="Aharoni" pitchFamily="2" charset="-79"/>
              </a:rPr>
            </a:br>
            <a:r>
              <a:rPr lang="ru-RU" altLang="ru-RU" sz="4000" b="1" dirty="0" smtClean="0">
                <a:solidFill>
                  <a:srgbClr val="002060"/>
                </a:solidFill>
                <a:cs typeface="Aharoni" pitchFamily="2" charset="-79"/>
              </a:rPr>
              <a:t/>
            </a:r>
            <a:br>
              <a:rPr lang="ru-RU" altLang="ru-RU" sz="4000" b="1" dirty="0" smtClean="0">
                <a:solidFill>
                  <a:srgbClr val="002060"/>
                </a:solidFill>
                <a:cs typeface="Aharoni" pitchFamily="2" charset="-79"/>
              </a:rPr>
            </a:br>
            <a:r>
              <a:rPr lang="ru-RU" altLang="ru-RU" sz="4000" b="1" dirty="0">
                <a:solidFill>
                  <a:srgbClr val="002060"/>
                </a:solidFill>
                <a:cs typeface="Aharoni" pitchFamily="2" charset="-79"/>
              </a:rPr>
              <a:t/>
            </a:r>
            <a:br>
              <a:rPr lang="ru-RU" altLang="ru-RU" sz="4000" b="1" dirty="0">
                <a:solidFill>
                  <a:srgbClr val="002060"/>
                </a:solidFill>
                <a:cs typeface="Aharoni" pitchFamily="2" charset="-79"/>
              </a:rPr>
            </a:br>
            <a:r>
              <a:rPr lang="ru-RU" altLang="ru-RU" sz="4000" b="1" dirty="0" smtClean="0">
                <a:solidFill>
                  <a:srgbClr val="002060"/>
                </a:solidFill>
                <a:cs typeface="Aharoni" pitchFamily="2" charset="-79"/>
              </a:rPr>
              <a:t/>
            </a:r>
            <a:br>
              <a:rPr lang="ru-RU" altLang="ru-RU" sz="4000" b="1" dirty="0" smtClean="0">
                <a:solidFill>
                  <a:srgbClr val="002060"/>
                </a:solidFill>
                <a:cs typeface="Aharoni" pitchFamily="2" charset="-79"/>
              </a:rPr>
            </a:br>
            <a:r>
              <a:rPr lang="ru-RU" altLang="ru-RU" sz="4000" b="1" dirty="0" smtClean="0">
                <a:solidFill>
                  <a:srgbClr val="002060"/>
                </a:solidFill>
                <a:cs typeface="Aharoni" pitchFamily="2" charset="-79"/>
              </a:rPr>
              <a:t/>
            </a:r>
            <a:br>
              <a:rPr lang="ru-RU" altLang="ru-RU" sz="4000" b="1" dirty="0" smtClean="0">
                <a:solidFill>
                  <a:srgbClr val="002060"/>
                </a:solidFill>
                <a:cs typeface="Aharoni" pitchFamily="2" charset="-79"/>
              </a:rPr>
            </a:br>
            <a:r>
              <a:rPr lang="ru-RU" altLang="ru-RU" sz="4000" b="1" dirty="0">
                <a:solidFill>
                  <a:srgbClr val="002060"/>
                </a:solidFill>
                <a:cs typeface="Aharoni" pitchFamily="2" charset="-79"/>
              </a:rPr>
              <a:t/>
            </a:r>
            <a:br>
              <a:rPr lang="ru-RU" altLang="ru-RU" sz="4000" b="1" dirty="0">
                <a:solidFill>
                  <a:srgbClr val="002060"/>
                </a:solidFill>
                <a:cs typeface="Aharoni" pitchFamily="2" charset="-79"/>
              </a:rPr>
            </a:br>
            <a:r>
              <a:rPr lang="ru-RU" altLang="ru-RU" sz="4000" b="1" dirty="0" smtClean="0">
                <a:solidFill>
                  <a:srgbClr val="002060"/>
                </a:solidFill>
                <a:cs typeface="Aharoni" pitchFamily="2" charset="-79"/>
              </a:rPr>
              <a:t/>
            </a:r>
            <a:br>
              <a:rPr lang="ru-RU" altLang="ru-RU" sz="4000" b="1" dirty="0" smtClean="0">
                <a:solidFill>
                  <a:srgbClr val="002060"/>
                </a:solidFill>
                <a:cs typeface="Aharoni" pitchFamily="2" charset="-79"/>
              </a:rPr>
            </a:br>
            <a:r>
              <a:rPr lang="ru-RU" altLang="ru-RU" sz="4000" b="1" dirty="0">
                <a:solidFill>
                  <a:srgbClr val="002060"/>
                </a:solidFill>
                <a:cs typeface="Aharoni" pitchFamily="2" charset="-79"/>
              </a:rPr>
              <a:t/>
            </a:r>
            <a:br>
              <a:rPr lang="ru-RU" altLang="ru-RU" sz="4000" b="1" dirty="0">
                <a:solidFill>
                  <a:srgbClr val="002060"/>
                </a:solidFill>
                <a:cs typeface="Aharoni" pitchFamily="2" charset="-79"/>
              </a:rPr>
            </a:br>
            <a:r>
              <a:rPr lang="ru-RU" altLang="ru-RU" sz="4000" b="1" dirty="0" smtClean="0">
                <a:solidFill>
                  <a:srgbClr val="002060"/>
                </a:solidFill>
                <a:cs typeface="Aharoni" pitchFamily="2" charset="-79"/>
              </a:rPr>
              <a:t/>
            </a:r>
            <a:br>
              <a:rPr lang="ru-RU" altLang="ru-RU" sz="4000" b="1" dirty="0" smtClean="0">
                <a:solidFill>
                  <a:srgbClr val="002060"/>
                </a:solidFill>
                <a:cs typeface="Aharoni" pitchFamily="2" charset="-79"/>
              </a:rPr>
            </a:br>
            <a:r>
              <a:rPr lang="ru-RU" altLang="ru-RU" sz="4000" b="1" dirty="0">
                <a:solidFill>
                  <a:srgbClr val="002060"/>
                </a:solidFill>
                <a:cs typeface="Aharoni" pitchFamily="2" charset="-79"/>
              </a:rPr>
              <a:t/>
            </a:r>
            <a:br>
              <a:rPr lang="ru-RU" altLang="ru-RU" sz="4000" b="1" dirty="0">
                <a:solidFill>
                  <a:srgbClr val="002060"/>
                </a:solidFill>
                <a:cs typeface="Aharoni" pitchFamily="2" charset="-79"/>
              </a:rPr>
            </a:br>
            <a:r>
              <a:rPr lang="ru-RU" alt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«Комфортная городская среда»</a:t>
            </a:r>
            <a:br>
              <a:rPr lang="ru-RU" alt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дизайн-проект дворовой территории</a:t>
            </a:r>
            <a:r>
              <a:rPr lang="ru-RU" altLang="ru-RU" sz="3200" b="1" dirty="0" smtClean="0">
                <a:solidFill>
                  <a:srgbClr val="002060"/>
                </a:solidFill>
                <a:cs typeface="Aharoni" pitchFamily="2" charset="-79"/>
              </a:rPr>
              <a:t/>
            </a:r>
            <a:br>
              <a:rPr lang="ru-RU" altLang="ru-RU" sz="3200" b="1" dirty="0" smtClean="0">
                <a:solidFill>
                  <a:srgbClr val="002060"/>
                </a:solidFill>
                <a:cs typeface="Aharoni" pitchFamily="2" charset="-79"/>
              </a:rPr>
            </a:br>
            <a:endParaRPr lang="ru-RU" altLang="ru-RU" sz="3200" b="1" dirty="0" smtClean="0">
              <a:solidFill>
                <a:srgbClr val="002060"/>
              </a:solidFill>
              <a:cs typeface="Aharoni" pitchFamily="2" charset="-79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49800" y="2967038"/>
            <a:ext cx="4044950" cy="2032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ru-RU" b="1" i="1" dirty="0">
              <a:solidFill>
                <a:srgbClr val="F307E8"/>
              </a:solidFill>
            </a:endParaRPr>
          </a:p>
          <a:p>
            <a:pPr>
              <a:defRPr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5124" name="Прямоугольник 2"/>
          <p:cNvSpPr>
            <a:spLocks noChangeArrowheads="1"/>
          </p:cNvSpPr>
          <p:nvPr/>
        </p:nvSpPr>
        <p:spPr bwMode="auto">
          <a:xfrm>
            <a:off x="1357290" y="3429000"/>
            <a:ext cx="700092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СОСНОГОРСК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Нижний Одес 2018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143116"/>
            <a:ext cx="8283575" cy="427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0" descr="C:\Users\Главный архитектор\Desktop\моя папка сосногорск\скверы\Безымянный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5" y="142852"/>
            <a:ext cx="1857388" cy="101736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428868"/>
            <a:ext cx="8472518" cy="5500726"/>
          </a:xfrm>
        </p:spPr>
        <p:txBody>
          <a:bodyPr>
            <a:normAutofit fontScale="90000"/>
          </a:bodyPr>
          <a:lstStyle/>
          <a:p>
            <a:pPr marL="342900" indent="-342900" algn="ctr"/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В 2018 году запланирована реализация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1 (одного) проекта 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благоустройства дворовой территории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1. г. Сосногорск,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. Нижний Одес, 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ул. Нефтяников, д. 3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10" descr="C:\Users\Главный архитектор\Desktop\моя папка сосногорск\скверы\Безымянны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39" y="174722"/>
            <a:ext cx="1915197" cy="104903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71736" y="214290"/>
            <a:ext cx="6357982" cy="135732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572296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Сосногорск,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Нижний Одес,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ул. Нефтяников, д. 3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0" descr="C:\Users\Главный архитектор\Desktop\моя папка сосногорск\скверы\Безымянны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39" y="174722"/>
            <a:ext cx="1915197" cy="104903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714488"/>
            <a:ext cx="3286148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1857364"/>
            <a:ext cx="4815164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428604"/>
            <a:ext cx="6400816" cy="214314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Благоустройство дворовой территории включает: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53854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u="sng" dirty="0" smtClean="0">
                <a:latin typeface="Times New Roman" pitchFamily="18" charset="0"/>
                <a:cs typeface="Times New Roman" pitchFamily="18" charset="0"/>
              </a:rPr>
              <a:t>Минимальный перечень </a:t>
            </a:r>
          </a:p>
          <a:p>
            <a:pPr algn="ctr">
              <a:buNone/>
            </a:pPr>
            <a:r>
              <a:rPr lang="ru-RU" sz="4400" u="sng" dirty="0" smtClean="0">
                <a:latin typeface="Times New Roman" pitchFamily="18" charset="0"/>
                <a:cs typeface="Times New Roman" pitchFamily="18" charset="0"/>
              </a:rPr>
              <a:t>видов работ:</a:t>
            </a:r>
          </a:p>
          <a:p>
            <a:pPr algn="ctr">
              <a:buNone/>
            </a:pPr>
            <a:endParaRPr lang="ru-RU" sz="9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- Асфальтирование дворового проезда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0" descr="C:\Users\Главный архитектор\Desktop\моя папка сосногорск\скверы\Безымянный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39" y="174722"/>
            <a:ext cx="1915197" cy="104903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14282" y="1357298"/>
            <a:ext cx="8501122" cy="121444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128588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 Сосногорск,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 Нижний Одес, ул. Нефтяников, д. 3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0" descr="C:\Users\Главный архитектор\Desktop\моя папка сосногорск\скверы\Безымянны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39" y="174722"/>
            <a:ext cx="1915197" cy="104903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777\Desktop\асфальтирование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496"/>
            <a:ext cx="8286776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C:\Users\Главный архитектор\Desktop\моя папка сосногорск\скверы\Безымянны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39" y="174722"/>
            <a:ext cx="1915197" cy="104903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Содержимое 8" descr="реки Сосногорска7(1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00100" y="1428736"/>
            <a:ext cx="6923798" cy="461947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1928794" y="6286520"/>
            <a:ext cx="45527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СОСНОГОРСК,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Нижний Одес  2018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490</TotalTime>
  <Words>72</Words>
  <Application>Microsoft Office PowerPoint</Application>
  <PresentationFormat>Экран (4:3)</PresentationFormat>
  <Paragraphs>29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           «Комфортная городская среда» дизайн-проект дворовой территории </vt:lpstr>
      <vt:lpstr>В 2018 году запланирована реализация 1 (одного) проекта благоустройства дворовой территории:  1. г. Сосногорск, пгт. Нижний Одес,  ул. Нефтяников, д. 3       </vt:lpstr>
      <vt:lpstr>г. Сосногорск, пгт. Нижний Одес,  ул. Нефтяников, д. 3</vt:lpstr>
      <vt:lpstr>Благоустройство дворовой территории включает:</vt:lpstr>
      <vt:lpstr>г. Сосногорск, пгт. Нижний Одес, ул. Нефтяников, д. 3</vt:lpstr>
      <vt:lpstr>Слайд 6</vt:lpstr>
    </vt:vector>
  </TitlesOfParts>
  <Company>Администрация ГП "Сосногоск"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Дизайн-проекты</dc:title>
  <dc:creator>Irina</dc:creator>
  <cp:lastModifiedBy>xxx</cp:lastModifiedBy>
  <cp:revision>57</cp:revision>
  <dcterms:created xsi:type="dcterms:W3CDTF">2018-02-27T11:16:16Z</dcterms:created>
  <dcterms:modified xsi:type="dcterms:W3CDTF">2018-03-05T06:27:05Z</dcterms:modified>
</cp:coreProperties>
</file>