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9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F6376-1C65-4814-AE24-B276777417E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22DA-EEF1-4A7B-98D7-EBDBE564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5179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F14F-94CF-4425-B671-B3C2AD865DCD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E98E-331B-43AB-92B2-FB9C3A6F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-4763"/>
            <a:ext cx="323850" cy="6862763"/>
            <a:chOff x="0" y="0"/>
            <a:chExt cx="373" cy="4323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38" y="3"/>
              <a:ext cx="135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13" y="0"/>
              <a:ext cx="135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820472" cy="46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6352"/>
          <a:stretch>
            <a:fillRect/>
          </a:stretch>
        </p:blipFill>
        <p:spPr bwMode="auto">
          <a:xfrm>
            <a:off x="4211960" y="1052736"/>
            <a:ext cx="493204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5615" t="-281" r="3740"/>
          <a:stretch>
            <a:fillRect/>
          </a:stretch>
        </p:blipFill>
        <p:spPr bwMode="auto">
          <a:xfrm>
            <a:off x="251520" y="2324751"/>
            <a:ext cx="4168234" cy="453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661248"/>
            <a:ext cx="2160240" cy="119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588224" y="5517232"/>
            <a:ext cx="2555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Требования правил противопожарного режима в РФ: п. 46 - Запрещается пользоваться неисправными газовыми приборами, а также устанавливать (размещать) мебель и другие горючие предметы и материалы на расстоянии менее 0,2 метра от бытовых газовых приборов по горизонтали и менее 0,7 метра - по вертикали (при нависании указанных предметов и материалов над бытовыми газовыми приборами).</a:t>
            </a:r>
            <a:endParaRPr lang="ru-RU" sz="900" dirty="0"/>
          </a:p>
        </p:txBody>
      </p:sp>
      <p:pic>
        <p:nvPicPr>
          <p:cNvPr id="14" name="Рисунок 13" descr="C:\Users\ОНД\Desktop\ррр.png"/>
          <p:cNvPicPr/>
          <p:nvPr/>
        </p:nvPicPr>
        <p:blipFill>
          <a:blip r:embed="rId7" cstate="print"/>
          <a:srcRect l="5189" t="10065" r="5062" b="58083"/>
          <a:stretch>
            <a:fillRect/>
          </a:stretch>
        </p:blipFill>
        <p:spPr bwMode="auto">
          <a:xfrm>
            <a:off x="0" y="0"/>
            <a:ext cx="7308304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 l="5988" t="4641" r="12011" b="3381"/>
          <a:stretch>
            <a:fillRect/>
          </a:stretch>
        </p:blipFill>
        <p:spPr bwMode="auto">
          <a:xfrm>
            <a:off x="0" y="980728"/>
            <a:ext cx="428396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99784" y="0"/>
            <a:ext cx="1944216" cy="764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надзорной деятельности и профилактической работы                         г. Сосногорска, тел. 5-77-90,                    ул. Набережная, 47а,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gpn_sosn@bk.ru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8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81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ОНД</dc:creator>
  <cp:lastModifiedBy>ОНД</cp:lastModifiedBy>
  <cp:revision>5</cp:revision>
  <dcterms:created xsi:type="dcterms:W3CDTF">2016-11-22T12:11:04Z</dcterms:created>
  <dcterms:modified xsi:type="dcterms:W3CDTF">2016-11-22T13:11:27Z</dcterms:modified>
</cp:coreProperties>
</file>