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59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83" autoAdjust="0"/>
  </p:normalViewPr>
  <p:slideViewPr>
    <p:cSldViewPr>
      <p:cViewPr>
        <p:scale>
          <a:sx n="100" d="100"/>
          <a:sy n="100" d="100"/>
        </p:scale>
        <p:origin x="-2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ru-RU" smtClean="0"/>
              <a:pPr/>
              <a:t>06.02.24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16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ru-RU" smtClean="0"/>
              <a:pPr/>
              <a:t>06.02.24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6 февраля 2024 г.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6 февраля 2024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77200" cy="591344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«Комфортная городская среда»</a:t>
            </a:r>
            <a:b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дизайн-проект </a:t>
            </a:r>
            <a:r>
              <a:rPr lang="ru-RU" alt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общественной </a:t>
            </a:r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территории</a:t>
            </a:r>
            <a:endParaRPr lang="ru-RU" sz="1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68760"/>
            <a:ext cx="828357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  <a:ea typeface="Cambria" pitchFamily="18" charset="0"/>
              </a:rPr>
              <a:t>                </a:t>
            </a:r>
            <a:r>
              <a:rPr lang="ru-RU" sz="1600" dirty="0" err="1" smtClean="0">
                <a:latin typeface="Cambria" pitchFamily="18" charset="0"/>
                <a:ea typeface="Cambria" pitchFamily="18" charset="0"/>
              </a:rPr>
              <a:t>пгт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. Нижний Одес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Формирование комфортной городской среды </a:t>
            </a: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2024 года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Сквер, по ул. Ленина, между  д.11 и д.13 (2 этап)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404077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latin typeface="Cambria" pitchFamily="18" charset="0"/>
                <a:ea typeface="Cambria" pitchFamily="18" charset="0"/>
              </a:rPr>
              <a:t>Администрация ГП «Нижний Одес»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Пользователь\Desktop\ФКГС\2023\Фото ДО Сквер\OXLwfMoO3QFxtqIM4qwKpt9tLbR4KB2_SuPhW0IeGD9Pig4ZqP7XltDx8SqCF6UjGGy1mEHPVRs6_p8uPDjEOj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357586" cy="400052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00174"/>
            <a:ext cx="471490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8309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6668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Благоустройство </a:t>
            </a:r>
            <a:r>
              <a:rPr lang="ru-RU" sz="2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общественной </a:t>
            </a:r>
            <a:r>
              <a:rPr lang="ru-RU" sz="2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территории включает: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/>
          <a:srcRect l="23089" t="23246" r="52539" b="52505"/>
          <a:stretch>
            <a:fillRect/>
          </a:stretch>
        </p:blipFill>
        <p:spPr bwMode="auto">
          <a:xfrm>
            <a:off x="4786314" y="2000240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2"/>
          <a:srcRect l="25975" t="57690" r="49973" b="24399"/>
          <a:stretch>
            <a:fillRect/>
          </a:stretch>
        </p:blipFill>
        <p:spPr bwMode="auto">
          <a:xfrm>
            <a:off x="6929454" y="4000504"/>
            <a:ext cx="20716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6562" t="19381" r="50311" b="6609"/>
          <a:stretch>
            <a:fillRect/>
          </a:stretch>
        </p:blipFill>
        <p:spPr bwMode="auto">
          <a:xfrm>
            <a:off x="357158" y="1428736"/>
            <a:ext cx="46661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455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Общественная территория ДО проведения работ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Picture 2" descr="C:\Users\Пользователь\Desktop\ФКГС\2023\Фото ДО Сквер\OXLwfMoO3QFxtqIM4qwKpt9tLbR4KB2_SuPhW0IeGD9Pig4ZqP7XltDx8SqCF6UjGGy1mEHPVRs6_p8uPDjEOj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4429156" cy="3857652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b="28061"/>
          <a:stretch>
            <a:fillRect/>
          </a:stretch>
        </p:blipFill>
        <p:spPr bwMode="auto">
          <a:xfrm>
            <a:off x="5000628" y="1571612"/>
            <a:ext cx="357028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0676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Работы по благоустройству на 2024 год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4357695"/>
            <a:ext cx="4714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Обязательные работы: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установка освещения, </a:t>
            </a:r>
          </a:p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установка урн, </a:t>
            </a:r>
          </a:p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высадка деревьев (кустарников), </a:t>
            </a:r>
          </a:p>
          <a:p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установка малой архитектурой формы</a:t>
            </a:r>
          </a:p>
        </p:txBody>
      </p:sp>
      <p:pic>
        <p:nvPicPr>
          <p:cNvPr id="4097" name="Picture 1" descr="C:\Users\Пользователь\Desktop\981380.14db450ba617764672cece6febe274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929090" cy="3857652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esktop\osveshhenie-kronshtad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71612"/>
            <a:ext cx="4214842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676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6492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Фото ПОСЛЕ проведения работ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3" name="Picture 1" descr="C:\Users\Пользователь\Desktop\9d59a5781646a6d9a5890156c612390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4643470" cy="4214842"/>
          </a:xfrm>
          <a:prstGeom prst="rect">
            <a:avLst/>
          </a:prstGeom>
          <a:noFill/>
        </p:spPr>
      </p:pic>
      <p:pic>
        <p:nvPicPr>
          <p:cNvPr id="3075" name="Picture 3" descr="https://rr-life.ru/upload/medialibrary/3dc/2022_06_08_zapaxi_goroda_siren_duxi-_3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500462" cy="2214578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CP_c3OKLyyk.jpg"/>
          <p:cNvPicPr>
            <a:picLocks noChangeAspect="1" noChangeArrowheads="1"/>
          </p:cNvPicPr>
          <p:nvPr/>
        </p:nvPicPr>
        <p:blipFill>
          <a:blip r:embed="rId4"/>
          <a:srcRect t="11236" b="10112"/>
          <a:stretch>
            <a:fillRect/>
          </a:stretch>
        </p:blipFill>
        <p:spPr bwMode="auto">
          <a:xfrm>
            <a:off x="500034" y="3786190"/>
            <a:ext cx="3500462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179681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AttendanceAwardEl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E1B6D8-67F9-477C-9532-2B76A8192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StudentAttendanceAwardElem</Template>
  <TotalTime>0</TotalTime>
  <Words>83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StudentAttendanceAwardElem</vt:lpstr>
      <vt:lpstr>«Комфортная городская среда» дизайн-проект общественной территории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2019-03-19T05:58:53Z</dcterms:created>
  <dcterms:modified xsi:type="dcterms:W3CDTF">2024-02-06T06:00:30Z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TC102512859990</vt:lpwstr>
  </property>
</Properties>
</file>