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7" r:id="rId3"/>
    <p:sldId id="258" r:id="rId4"/>
    <p:sldId id="259" r:id="rId5"/>
    <p:sldId id="261" r:id="rId6"/>
    <p:sldId id="26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83" autoAdjust="0"/>
  </p:normalViewPr>
  <p:slideViewPr>
    <p:cSldViewPr>
      <p:cViewPr varScale="1">
        <p:scale>
          <a:sx n="112" d="100"/>
          <a:sy n="112" d="100"/>
        </p:scale>
        <p:origin x="-15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3D76A-875B-4F1B-A7D4-99646019C7C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2612-70A5-4497-A73D-FA082255A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6162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774D8-0BED-481B-B0ED-8ABBC860A072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16A70-7C62-42D6-A168-EC3E2FD85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01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33855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675692"/>
            <a:ext cx="8077200" cy="769441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buNone/>
              <a:defRPr sz="4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2209800"/>
            <a:ext cx="8077200" cy="3077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3578423"/>
            <a:ext cx="8077200" cy="7649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11 января 2023 г.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11 января 2023 г.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77200" cy="591344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«Комфортная городская среда»</a:t>
            </a:r>
            <a:b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дизайн-проект дворовой территории</a:t>
            </a:r>
            <a:endParaRPr lang="ru-RU" sz="1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268760"/>
            <a:ext cx="8283575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14546" y="6273225"/>
            <a:ext cx="4529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                  Администрация ГП «Нижний Одес»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44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Формирование комфортной городской среды 2023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года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Придомовая  территория МКД № 13 по ул. Ленина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6404077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УК «Жилсервис» (пгт. Нижний Одес)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" name="Picture 2" descr="C:\Users\Пользователь\Desktop\ФКГС\2023\Фото до Ленина 13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928802"/>
            <a:ext cx="5072098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309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Благоустройство дворовой территории включает: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857356" y="2214554"/>
            <a:ext cx="6988831" cy="3429024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Обязательные работы: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l">
              <a:buFontTx/>
              <a:buChar char="-"/>
            </a:pPr>
            <a:r>
              <a:rPr lang="ru-RU" dirty="0" smtClean="0"/>
              <a:t>Асфальтирование дворового проезда,</a:t>
            </a:r>
          </a:p>
          <a:p>
            <a:pPr algn="l">
              <a:buFontTx/>
              <a:buChar char="-"/>
            </a:pPr>
            <a:r>
              <a:rPr lang="ru-RU" dirty="0" smtClean="0"/>
              <a:t>Установка скамеек,</a:t>
            </a:r>
          </a:p>
          <a:p>
            <a:pPr algn="l">
              <a:buFontTx/>
              <a:buChar char="-"/>
            </a:pPr>
            <a:r>
              <a:rPr lang="ru-RU" dirty="0" smtClean="0"/>
              <a:t>Установка урн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455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Дворовая территория ДО проведения работ по благоустройству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" name="Picture 2" descr="C:\Users\Пользователь\Desktop\ФКГС\2023\Фото до Ленина 13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928802"/>
            <a:ext cx="3857652" cy="3500462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ФКГС\2023\Фото до Ленина 13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4143404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676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Работы по благоустройству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Рисунок 4" descr="1501247080_cb836be22e344034cb26226533c72a3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643050"/>
            <a:ext cx="3786214" cy="4100522"/>
          </a:xfrm>
          <a:prstGeom prst="rect">
            <a:avLst/>
          </a:prstGeom>
        </p:spPr>
      </p:pic>
      <p:pic>
        <p:nvPicPr>
          <p:cNvPr id="3074" name="Picture 2" descr="Z:\Зорина Ю.Е\фото скамей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3643338" cy="3981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676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6492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Фото ПОСЛЕ проведения работ по благоустройству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C:\Users\Пользователь\Desktop\фото ФКГС 2022\Дворовая территория Ленина 12\IMG_0076-03-10-18-08-54.JPG"/>
          <p:cNvPicPr>
            <a:picLocks noChangeAspect="1" noChangeArrowheads="1"/>
          </p:cNvPicPr>
          <p:nvPr/>
        </p:nvPicPr>
        <p:blipFill>
          <a:blip r:embed="rId2"/>
          <a:srcRect l="10638" t="25000" r="-9574" b="-9375"/>
          <a:stretch>
            <a:fillRect/>
          </a:stretch>
        </p:blipFill>
        <p:spPr bwMode="auto">
          <a:xfrm>
            <a:off x="357158" y="1785926"/>
            <a:ext cx="4714908" cy="4214842"/>
          </a:xfrm>
          <a:prstGeom prst="rect">
            <a:avLst/>
          </a:prstGeom>
          <a:noFill/>
        </p:spPr>
      </p:pic>
      <p:pic>
        <p:nvPicPr>
          <p:cNvPr id="4098" name="Picture 2" descr="C:\Users\Пользователь\Desktop\skameika-i-urna-vozle-MK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4238624" cy="3786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179681"/>
      </p:ext>
    </p:extLst>
  </p:cSld>
  <p:clrMapOvr>
    <a:masterClrMapping/>
  </p:clrMapOvr>
</p:sld>
</file>

<file path=ppt/theme/theme1.xml><?xml version="1.0" encoding="utf-8"?>
<a:theme xmlns:a="http://schemas.openxmlformats.org/drawingml/2006/main" name="StudentAttendanceAwardEl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ds Zon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E1B6D8-67F9-477C-9532-2B76A81927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StudentAttendanceAwardElem</Template>
  <TotalTime>0</TotalTime>
  <Words>70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StudentAttendanceAwardElem</vt:lpstr>
      <vt:lpstr>«Комфортная городская среда» дизайн-проект дворовой территории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2019-03-19T05:58:53Z</dcterms:created>
  <dcterms:modified xsi:type="dcterms:W3CDTF">2023-01-11T07:18:37Z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TC102512859990</vt:lpwstr>
  </property>
</Properties>
</file>