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59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83" autoAdjust="0"/>
  </p:normalViewPr>
  <p:slideViewPr>
    <p:cSldViewPr>
      <p:cViewPr varScale="1">
        <p:scale>
          <a:sx n="96" d="100"/>
          <a:sy n="96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ru-RU" smtClean="0"/>
              <a:pPr/>
              <a:t>02.12.21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16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ru-RU" smtClean="0"/>
              <a:pPr/>
              <a:t>02.12.21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2 декабря 2021 г.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2 декабря 2021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77200" cy="591344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«Комфортная городская среда»</a:t>
            </a:r>
            <a:b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дизайн-проект дворовой территории</a:t>
            </a:r>
            <a:endParaRPr lang="ru-RU" sz="1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68760"/>
            <a:ext cx="828357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                  </a:t>
            </a:r>
            <a:r>
              <a:rPr lang="ru-RU" sz="1600" dirty="0" err="1" smtClean="0">
                <a:latin typeface="Cambria" pitchFamily="18" charset="0"/>
                <a:ea typeface="Cambria" pitchFamily="18" charset="0"/>
              </a:rPr>
              <a:t>пгт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. Нижний Одес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Формирование комфортной городской среды 2022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Придомовая  территория МКД № 12 по ул. Ленина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УК «Жилсервис» (пгт. Нижний Одес)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Пользователь\Desktop\дизайн проект Ленина 12\qpC4xwRmv7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929354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309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Благоустройство дворовой территории включает: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619672" y="2564904"/>
            <a:ext cx="7226515" cy="3343736"/>
          </a:xfrm>
        </p:spPr>
        <p:txBody>
          <a:bodyPr>
            <a:normAutofit/>
          </a:bodyPr>
          <a:lstStyle/>
          <a:p>
            <a:pPr lvl="0" algn="l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Обязательные работы: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r>
              <a:rPr lang="ru-RU" dirty="0" smtClean="0"/>
              <a:t>- Асфальтирование дворового проезда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55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Дворовая территория после проведения работ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Рисунок 7" descr="ccmifvJ0JL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3643320" cy="4357718"/>
          </a:xfrm>
          <a:prstGeom prst="rect">
            <a:avLst/>
          </a:prstGeom>
        </p:spPr>
      </p:pic>
      <p:pic>
        <p:nvPicPr>
          <p:cNvPr id="2050" name="Picture 2" descr="C:\Users\Пользователь\Desktop\дизайн проект Ленина 12\PLlOt_ZaS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3929090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676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Работы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Рисунок 4" descr="1501247080_cb836be22e344034cb26226533c72a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928802"/>
            <a:ext cx="6834203" cy="41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76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6492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Фото ПОСЛЕ проведения работ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Пользователь\Desktop\фото ФКГС 2022\Дворовая территория Ленина 12\IMG_0076-03-10-18-08-54.JPG"/>
          <p:cNvPicPr>
            <a:picLocks noChangeAspect="1" noChangeArrowheads="1"/>
          </p:cNvPicPr>
          <p:nvPr/>
        </p:nvPicPr>
        <p:blipFill>
          <a:blip r:embed="rId2"/>
          <a:srcRect l="10638" t="25000" r="-9574" b="-9375"/>
          <a:stretch>
            <a:fillRect/>
          </a:stretch>
        </p:blipFill>
        <p:spPr bwMode="auto">
          <a:xfrm>
            <a:off x="1428728" y="1857364"/>
            <a:ext cx="7000924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179681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AttendanceAwardEl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E1B6D8-67F9-477C-9532-2B76A8192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StudentAttendanceAwardElem</Template>
  <TotalTime>0</TotalTime>
  <Words>61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StudentAttendanceAwardElem</vt:lpstr>
      <vt:lpstr>«Комфортная городская среда» дизайн-проект дворовой территории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2019-03-19T05:58:53Z</dcterms:created>
  <dcterms:modified xsi:type="dcterms:W3CDTF">2021-12-02T07:54:57Z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TC102512859990</vt:lpwstr>
  </property>
</Properties>
</file>