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19 марта 2019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19 марта 2019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5913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дворовой территории</a:t>
            </a: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6912768" cy="51845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Формирование комфортной городской среды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2019 года</a:t>
            </a:r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Придомовая  территория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МКД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6 по ул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Пионерская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дворовой 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7226515" cy="3343736"/>
          </a:xfrm>
        </p:spPr>
        <p:txBody>
          <a:bodyPr>
            <a:normAutofit fontScale="47500" lnSpcReduction="20000"/>
          </a:bodyPr>
          <a:lstStyle/>
          <a:p>
            <a:pPr lvl="0"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Обязательные работы: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— обеспечение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освещения придомовой территории;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— установка скамеек и урн.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l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Дополнительные работы: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— оборудование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детской игровой площадки;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— устройство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участка для организации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парковки.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dirty="0" smtClean="0"/>
              <a:t> 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5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Придомовая территории до проведения работ </a:t>
            </a:r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80" y="17008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0" y="364502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05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Оборудование для детской площадки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ДИК 3.214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3557" y="2132856"/>
            <a:ext cx="4968552" cy="328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Схема благоустройства территории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УК «Жилсервис» (пгт.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938117" cy="44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9681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130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дворовой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2019-03-19T07:09:57Z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