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7" r:id="rId3"/>
    <p:sldId id="258" r:id="rId4"/>
    <p:sldId id="259" r:id="rId5"/>
    <p:sldId id="261" r:id="rId6"/>
    <p:sldId id="264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83" autoAdjust="0"/>
  </p:normalViewPr>
  <p:slideViewPr>
    <p:cSldViewPr>
      <p:cViewPr varScale="1">
        <p:scale>
          <a:sx n="110" d="100"/>
          <a:sy n="110" d="100"/>
        </p:scale>
        <p:origin x="-1650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3D76A-875B-4F1B-A7D4-99646019C7C6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92612-70A5-4497-A73D-FA082255A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6162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774D8-0BED-481B-B0ED-8ABBC860A072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16A70-7C62-42D6-A168-EC3E2FD85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01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338554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33400" y="2675692"/>
            <a:ext cx="8077200" cy="769441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>
            <a:lvl1pPr marL="0" indent="0" algn="ctr">
              <a:buNone/>
              <a:defRPr sz="48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3400" y="2209800"/>
            <a:ext cx="8077200" cy="30777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33400" y="3578423"/>
            <a:ext cx="8077200" cy="76497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5029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E43258E-B84F-43BF-88EB-FBEA0EE45A76}" type="datetime4">
              <a:rPr lang="ru-RU" smtClean="0"/>
              <a:pPr/>
              <a:t>11 января 2023 г.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029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Signature of Teacher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5029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3258E-B84F-43BF-88EB-FBEA0EE45A76}" type="datetime4">
              <a:rPr lang="ru-RU" smtClean="0"/>
              <a:pPr/>
              <a:t>11 января 2023 г.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5029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Signature of Teacher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077200" cy="591344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«Комфортная городская среда»</a:t>
            </a:r>
            <a:br>
              <a:rPr lang="ru-RU" altLang="ru-RU" sz="1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дизайн-проект </a:t>
            </a:r>
            <a:r>
              <a:rPr lang="ru-RU" altLang="ru-RU" sz="1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общественной </a:t>
            </a:r>
            <a:r>
              <a:rPr lang="ru-RU" altLang="ru-RU" sz="1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территории</a:t>
            </a:r>
            <a:endParaRPr lang="ru-RU" sz="18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268760"/>
            <a:ext cx="8283575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275856" y="6404077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  <a:ea typeface="Cambria" pitchFamily="18" charset="0"/>
              </a:rPr>
              <a:t>                </a:t>
            </a:r>
            <a:r>
              <a:rPr lang="ru-RU" sz="1600" dirty="0" err="1" smtClean="0">
                <a:latin typeface="Cambria" pitchFamily="18" charset="0"/>
                <a:ea typeface="Cambria" pitchFamily="18" charset="0"/>
              </a:rPr>
              <a:t>пгт</a:t>
            </a:r>
            <a:r>
              <a:rPr lang="ru-RU" sz="1600" dirty="0" smtClean="0">
                <a:latin typeface="Cambria" pitchFamily="18" charset="0"/>
                <a:ea typeface="Cambria" pitchFamily="18" charset="0"/>
              </a:rPr>
              <a:t>. Нижний Одес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944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404664"/>
            <a:ext cx="820891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Формирование комфортной городской среды 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2023 года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Сквер, по ул. Ленина, между  д.11 и д.13 (1 этап)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6404077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mtClean="0">
                <a:latin typeface="Cambria" pitchFamily="18" charset="0"/>
                <a:ea typeface="Cambria" pitchFamily="18" charset="0"/>
              </a:rPr>
              <a:t>Администрация ГП «Нижний Одес»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 descr="C:\Users\Пользователь\Desktop\ФКГС\2023\Фото ДО Сквер\OXLwfMoO3QFxtqIM4qwKpt9tLbR4KB2_SuPhW0IeGD9Pig4ZqP7XltDx8SqCF6UjGGy1mEHPVRs6_p8uPDjEOj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3429024" cy="3857652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ФКГС\2023\Фото ДО Сквер\XRmnoFQFv2lys13JYMQYxIi85srThokQZ2zU3mPSGmWj5HgwPuPKft2YKHU7_2eBrlTwjHUZt-2qAy62YbN3Qf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71612"/>
            <a:ext cx="3500444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8309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404664"/>
            <a:ext cx="820891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Благоустройство дворовой территории включает: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000100" y="2357430"/>
            <a:ext cx="7226515" cy="3343736"/>
          </a:xfrm>
        </p:spPr>
        <p:txBody>
          <a:bodyPr>
            <a:normAutofit fontScale="77500" lnSpcReduction="20000"/>
          </a:bodyPr>
          <a:lstStyle/>
          <a:p>
            <a:pPr lvl="0" algn="l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Обязательные работы: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l">
              <a:buFontTx/>
              <a:buChar char="-"/>
            </a:pPr>
            <a:r>
              <a:rPr lang="ru-RU" dirty="0" smtClean="0"/>
              <a:t>Замена ограждений,</a:t>
            </a:r>
          </a:p>
          <a:p>
            <a:pPr algn="l">
              <a:buFontTx/>
              <a:buChar char="-"/>
            </a:pPr>
            <a:r>
              <a:rPr lang="ru-RU" dirty="0" smtClean="0"/>
              <a:t>ремонт и оборудование пешеходной дорожки,</a:t>
            </a:r>
          </a:p>
          <a:p>
            <a:pPr algn="l">
              <a:buFontTx/>
              <a:buChar char="-"/>
            </a:pPr>
            <a:r>
              <a:rPr lang="ru-RU" dirty="0" smtClean="0"/>
              <a:t>установка бордюрного камня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455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404664"/>
            <a:ext cx="820891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Общественная территория ДО проведения работ по благоустройству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0" name="Picture 2" descr="C:\Users\Пользователь\Desktop\ФКГС\2023\Фото ДО Сквер\FxcgBkpJHcjSlf19lBimV5idLkd7Enp4DRVHMjMVSo4jK1mNh9n4NirrJNrPgBlCZDGayUV3EoXl0G8z-3MJiaN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3643320" cy="4071966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ФКГС\2023\Фото ДО Сквер\M_o5bRz8tiVoJw1kjG5qBTclVAoptycnAa0kBkFVvb5hm_w6Al4mI9DbtqlXijMQDCx0c4gi_uEQoc5wk5Rf6r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2"/>
            <a:ext cx="3429024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06764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404664"/>
            <a:ext cx="820891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Работы по благоустройству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074" name="Picture 2" descr="C:\Users\Пользователь\Desktop\EVtbbp3XQAA1Zv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14488"/>
            <a:ext cx="3143272" cy="1928826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8ee4286aaba847c97bea4031c0aaa00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714488"/>
            <a:ext cx="4071934" cy="3929090"/>
          </a:xfrm>
          <a:prstGeom prst="rect">
            <a:avLst/>
          </a:prstGeom>
          <a:noFill/>
        </p:spPr>
      </p:pic>
      <p:pic>
        <p:nvPicPr>
          <p:cNvPr id="2" name="Picture 2" descr="Z:\Зорина Ю.Е\бордюрный камень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01222" y="-1071594"/>
            <a:ext cx="11201372" cy="9677400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strip3-3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714752"/>
            <a:ext cx="3143272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06764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06492" y="404664"/>
            <a:ext cx="820891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Фото ПОСЛЕ проведения работ по благоустройству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3" name="Picture 5" descr="C:\Users\Пользователь\Desktop\-FBrNKpiNNV9mk3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571612"/>
            <a:ext cx="3000396" cy="2071702"/>
          </a:xfrm>
          <a:prstGeom prst="rect">
            <a:avLst/>
          </a:prstGeom>
          <a:noFill/>
        </p:spPr>
      </p:pic>
      <p:pic>
        <p:nvPicPr>
          <p:cNvPr id="4098" name="Picture 2" descr="C:\Users\Пользователь\Desktop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71612"/>
            <a:ext cx="4322348" cy="4000528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esktop\article3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714752"/>
            <a:ext cx="3000396" cy="2214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1179681"/>
      </p:ext>
    </p:extLst>
  </p:cSld>
  <p:clrMapOvr>
    <a:masterClrMapping/>
  </p:clrMapOvr>
</p:sld>
</file>

<file path=ppt/theme/theme1.xml><?xml version="1.0" encoding="utf-8"?>
<a:theme xmlns:a="http://schemas.openxmlformats.org/drawingml/2006/main" name="StudentAttendanceAwardEle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ds Zon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E1B6D8-67F9-477C-9532-2B76A81927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StudentAttendanceAwardElem</Template>
  <TotalTime>0</TotalTime>
  <Words>73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StudentAttendanceAwardElem</vt:lpstr>
      <vt:lpstr>«Комфортная городская среда» дизайн-проект общественной территории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2019-03-19T05:58:53Z</dcterms:created>
  <dcterms:modified xsi:type="dcterms:W3CDTF">2023-01-11T07:14:29Z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TC102512859990</vt:lpwstr>
  </property>
</Properties>
</file>